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65"/>
  </p:normalViewPr>
  <p:slideViewPr>
    <p:cSldViewPr snapToGrid="0" snapToObjects="1">
      <p:cViewPr varScale="1">
        <p:scale>
          <a:sx n="78" d="100"/>
          <a:sy n="78" d="100"/>
        </p:scale>
        <p:origin x="140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727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969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378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6710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0086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3480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2927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9714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562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26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210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011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648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501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656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871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54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4044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 x 4 = 4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9088318-AE78-3D80-2AB7-7B79D58C7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546336"/>
              </p:ext>
            </p:extLst>
          </p:nvPr>
        </p:nvGraphicFramePr>
        <p:xfrm>
          <a:off x="4662162" y="3528306"/>
          <a:ext cx="6379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</a:tblGrid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4044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10 x 4 = 40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512BEE4-6907-0A8D-53B3-CC03D4E66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030717"/>
              </p:ext>
            </p:extLst>
          </p:nvPr>
        </p:nvGraphicFramePr>
        <p:xfrm>
          <a:off x="1763400" y="3517474"/>
          <a:ext cx="63792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</a:tblGrid>
              <a:tr h="680531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619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4044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11 x 4 = 44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A54B1F5-A1F1-FC24-6A6C-8E19610ED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739753"/>
              </p:ext>
            </p:extLst>
          </p:nvPr>
        </p:nvGraphicFramePr>
        <p:xfrm>
          <a:off x="1444440" y="3514318"/>
          <a:ext cx="70171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</a:tblGrid>
              <a:tr h="680531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212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4044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12 x 4 = 48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891AF9-198B-84E1-4533-90E1705CB4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728982"/>
              </p:ext>
            </p:extLst>
          </p:nvPr>
        </p:nvGraphicFramePr>
        <p:xfrm>
          <a:off x="1119527" y="3528306"/>
          <a:ext cx="76550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447097077"/>
                    </a:ext>
                  </a:extLst>
                </a:gridCol>
              </a:tblGrid>
              <a:tr h="680531">
                <a:tc gridSpan="1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088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4044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59D8C97-14E7-F4C5-33B5-8A2C87CBE16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BD5791-05ED-A2F8-8693-757CDFBDCE37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D30F8DE-B568-356B-4371-78417C75519C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697E86-99E1-FE73-41B1-3CEAAF214BAE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7B10A61-16E7-BCFA-3FDB-B24CA91ED413}"/>
              </a:ext>
            </a:extLst>
          </p:cNvPr>
          <p:cNvGrpSpPr/>
          <p:nvPr/>
        </p:nvGrpSpPr>
        <p:grpSpPr>
          <a:xfrm>
            <a:off x="2527862" y="3846131"/>
            <a:ext cx="268052" cy="868617"/>
            <a:chOff x="4692496" y="3030997"/>
            <a:chExt cx="311004" cy="1007804"/>
          </a:xfrm>
        </p:grpSpPr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FBEF4D01-F7A0-E261-C55C-894CB1190314}"/>
                </a:ext>
              </a:extLst>
            </p:cNvPr>
            <p:cNvSpPr/>
            <p:nvPr/>
          </p:nvSpPr>
          <p:spPr>
            <a:xfrm>
              <a:off x="469249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FAC8C4DB-78EA-A51E-270C-06DE80259063}"/>
                </a:ext>
              </a:extLst>
            </p:cNvPr>
            <p:cNvSpPr/>
            <p:nvPr/>
          </p:nvSpPr>
          <p:spPr>
            <a:xfrm>
              <a:off x="469249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E3740262-7462-88BA-EF2C-AA253ABCC8A7}"/>
                </a:ext>
              </a:extLst>
            </p:cNvPr>
            <p:cNvSpPr/>
            <p:nvPr/>
          </p:nvSpPr>
          <p:spPr>
            <a:xfrm>
              <a:off x="469249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51E0F7DD-BB1A-601D-C5B7-BC986A4FFBCA}"/>
                </a:ext>
              </a:extLst>
            </p:cNvPr>
            <p:cNvSpPr/>
            <p:nvPr/>
          </p:nvSpPr>
          <p:spPr>
            <a:xfrm>
              <a:off x="469249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5E7C3D3-B60A-16E2-5891-B0154723D5B9}"/>
              </a:ext>
            </a:extLst>
          </p:cNvPr>
          <p:cNvGrpSpPr/>
          <p:nvPr/>
        </p:nvGrpSpPr>
        <p:grpSpPr>
          <a:xfrm>
            <a:off x="7220695" y="3055645"/>
            <a:ext cx="268052" cy="1671548"/>
            <a:chOff x="6275660" y="2099406"/>
            <a:chExt cx="311004" cy="1939395"/>
          </a:xfrm>
        </p:grpSpPr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861EAF5D-4763-3AA6-053A-1171A90CC6CE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3BD56F15-5E9F-C39A-55AE-5360363E6B5C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B901A5AB-C5CE-33A9-1F7D-1C04E682AC6D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9D922BCE-92A7-A5A0-A959-1BEC88C09AB1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74E1305B-97F1-6819-A6BF-54BEA1987B18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4BA29499-BAD8-9813-9781-D0ACE8AB3DFC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6C9B14F6-54FB-20EC-09D3-EC6400BC48D6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183607C7-F2D2-8152-6497-F0FA896B5A1B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7237291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4044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59D8C97-14E7-F4C5-33B5-8A2C87CBE16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BD5791-05ED-A2F8-8693-757CDFBDCE37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12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D30F8DE-B568-356B-4371-78417C75519C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697E86-99E1-FE73-41B1-3CEAAF214BAE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16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08EDDEA-51A9-11CD-2228-CDE90D7836F5}"/>
              </a:ext>
            </a:extLst>
          </p:cNvPr>
          <p:cNvGrpSpPr/>
          <p:nvPr/>
        </p:nvGrpSpPr>
        <p:grpSpPr>
          <a:xfrm>
            <a:off x="2786384" y="4248131"/>
            <a:ext cx="268052" cy="470416"/>
            <a:chOff x="3876858" y="3478174"/>
            <a:chExt cx="311004" cy="54579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D69F647C-BE5A-1645-87CB-330B202FAB6D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B0F6C027-0AE1-549C-171C-D469BE54FBCE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3B473B2-32EC-53A2-492A-99CF612F74FE}"/>
              </a:ext>
            </a:extLst>
          </p:cNvPr>
          <p:cNvGrpSpPr/>
          <p:nvPr/>
        </p:nvGrpSpPr>
        <p:grpSpPr>
          <a:xfrm>
            <a:off x="7454691" y="3445201"/>
            <a:ext cx="268052" cy="1273346"/>
            <a:chOff x="5460022" y="2561415"/>
            <a:chExt cx="311004" cy="1477386"/>
          </a:xfrm>
        </p:grpSpPr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B7A3A831-8DA1-F2F0-7B15-0B2897D8EB14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A79037A5-D7B0-336A-5C8A-928BD7347DF5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06D6A70E-0969-166E-9839-70627FE7D762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D0F79FA8-6FA3-D5B8-EAB8-C6C9C15F0E8B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290C2508-3304-546F-8D36-152622C1B365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6E84841D-8441-AFBD-9DEC-76DD0AECBE3E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AF43EA4-A24E-6968-BB3A-F5E4B8780F15}"/>
              </a:ext>
            </a:extLst>
          </p:cNvPr>
          <p:cNvGrpSpPr/>
          <p:nvPr/>
        </p:nvGrpSpPr>
        <p:grpSpPr>
          <a:xfrm>
            <a:off x="2317283" y="2601582"/>
            <a:ext cx="275113" cy="2119674"/>
            <a:chOff x="871018" y="1537848"/>
            <a:chExt cx="736556" cy="5674975"/>
          </a:xfrm>
        </p:grpSpPr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3B345D86-7546-C5BD-B1C8-D425C917520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ECE3CA21-ECAD-93F7-5F97-2982F5BD9B3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0D78A606-2673-96A7-2153-F239D035689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B0E8B72C-3A27-8610-D3DB-14FE7A5201D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5D182F8F-C9C1-32CF-BDF4-E5BE9D5DDCF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01DA9D5C-965D-6EF4-7B6D-58A61C8B1B5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87B8A13E-8D3C-761B-252F-AB7C1017098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473BE9C2-38CF-3691-04CA-6AF0ADCE4DF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4A90A697-E0EF-A7CD-1A83-43B320546E0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B66AB6D2-742D-00FE-F7D7-FA3C72A937D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85E1C3E-BF1D-035A-E2B1-2CB5B4A5D3BD}"/>
              </a:ext>
            </a:extLst>
          </p:cNvPr>
          <p:cNvGrpSpPr/>
          <p:nvPr/>
        </p:nvGrpSpPr>
        <p:grpSpPr>
          <a:xfrm>
            <a:off x="7042021" y="2609642"/>
            <a:ext cx="275113" cy="2119674"/>
            <a:chOff x="871018" y="1537848"/>
            <a:chExt cx="736556" cy="5674975"/>
          </a:xfrm>
        </p:grpSpPr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AF375860-13FA-811F-4DEF-277CACA5725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CFF8BFE6-DE4A-71D8-090A-071436378A3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1C510539-E8ED-6A88-682E-6496D51EB64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1EC732AB-25FE-D7E1-8B58-F3A82DC94E4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537FC857-FDCC-FCCF-13AD-067BCD43504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EC21145E-8E0F-CC6C-4F14-4E32946E434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FE464C3D-8EF6-A10C-B98D-0E9BCFB41A6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19AA2D69-2456-9F65-6E4B-34BAB8229F3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5BFB4D6F-F962-E3E0-AE6F-6764D79BB49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9C3C63A0-5EB2-1A99-A141-3B7F6D11037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563731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4044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59D8C97-14E7-F4C5-33B5-8A2C87CBE16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BD5791-05ED-A2F8-8693-757CDFBDCE37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20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D30F8DE-B568-356B-4371-78417C75519C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697E86-99E1-FE73-41B1-3CEAAF214BAE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6A8B73B-98D2-B4E0-B643-1C29F5F8DF25}"/>
              </a:ext>
            </a:extLst>
          </p:cNvPr>
          <p:cNvGrpSpPr/>
          <p:nvPr/>
        </p:nvGrpSpPr>
        <p:grpSpPr>
          <a:xfrm>
            <a:off x="2317283" y="260158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E5C5F583-AC29-2048-BA36-25B563870A0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C5086FFE-FC27-79E2-4297-9FA9666A59C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ABCD2A0B-32CA-3DC9-B8D1-FD105F0F0FF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8FE80B38-81C6-A462-5F02-5220C2BEB75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D6868E2D-D35A-397F-EF96-314DE21033A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30511F85-FFA1-2887-5147-0ED8D6E4A92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64061E5D-B327-34DA-EAF1-022D525E96C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950A5312-F2A4-3C9F-08F0-412175CC637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FE7D6564-940A-AC01-5A9A-B7D1F1257AD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3303E93F-CFDA-28C4-57CC-881BBD6A4C3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842E28D-6C77-5D74-A33B-1ADC0967C487}"/>
              </a:ext>
            </a:extLst>
          </p:cNvPr>
          <p:cNvGrpSpPr/>
          <p:nvPr/>
        </p:nvGrpSpPr>
        <p:grpSpPr>
          <a:xfrm>
            <a:off x="7042021" y="2609642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A34BB463-4C54-D04F-8233-DFCB86D7C3B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07ABAC23-EDB8-AA75-1D6F-3545F699346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6FDB08D9-3A44-0E6B-74C3-62F41B45EC3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3AE36606-8642-3372-DAF6-F29D0D792CB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C4E2E710-7B3E-8000-C44D-8DEBD310A6A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2EE04C5D-0255-27C2-21E6-6A134E52834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CFD2CE35-75A1-FAF8-22C1-B89553589B9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35AB3572-DCDD-394C-780C-472A7EB9DC0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12BDBD3A-AD57-035C-B3BD-A316CFC79FB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B31503C4-A96C-3128-E062-C295796BA48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791BC2-B9C6-7324-5310-6D3928BCEA4C}"/>
              </a:ext>
            </a:extLst>
          </p:cNvPr>
          <p:cNvGrpSpPr/>
          <p:nvPr/>
        </p:nvGrpSpPr>
        <p:grpSpPr>
          <a:xfrm>
            <a:off x="2649661" y="2599845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215F14D4-B8BB-1EF3-316E-1AF244A9D2F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5E6DE149-ED4C-1379-6657-D627DA2C5D8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0802C7AA-B677-4847-2153-B4ED7BA703F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501A5CB0-6CF7-220E-87B2-FBDEE34908D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687C727E-D932-DA1C-A59B-88DA99DD5D5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85268FC3-EF54-776C-3832-058D3471A04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89A53FC5-CEDF-E55E-5ACA-F71207E08BC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AA0082EB-76BA-BF79-F98A-A4189E1123C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C60D834C-014B-3499-8F60-C4647FE2765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8DCD5316-1A3D-1C71-5D58-45E898382CB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EB9975D-6F95-36FF-61D1-04D19A27C6B0}"/>
              </a:ext>
            </a:extLst>
          </p:cNvPr>
          <p:cNvGrpSpPr/>
          <p:nvPr/>
        </p:nvGrpSpPr>
        <p:grpSpPr>
          <a:xfrm>
            <a:off x="7374399" y="2607905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9C027EA9-096E-0203-368D-0364AB757B6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FEBB4345-7CE6-8CE7-2325-78D5D82CAC1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D969FD05-AA59-2486-9D76-DE7705CC616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C7071CEF-E1F6-F493-0ECB-D405E48A3C9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0B02615E-0C6B-F4E6-F859-2F7B011B863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550BBCE6-E62F-61FE-CE82-8295FE5B9F0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C1A862A9-A034-EAB6-CA28-2238A4125C6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04C539D8-968E-6C95-D382-A444E957827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FDC49AD1-4B82-9F20-370C-F666D01137C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863746DA-34AE-D7E4-5D58-C0576BD5A89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52B9F4C-BAD1-081A-3E97-9317AD381777}"/>
              </a:ext>
            </a:extLst>
          </p:cNvPr>
          <p:cNvGrpSpPr/>
          <p:nvPr/>
        </p:nvGrpSpPr>
        <p:grpSpPr>
          <a:xfrm>
            <a:off x="7763376" y="3849560"/>
            <a:ext cx="268052" cy="868617"/>
            <a:chOff x="4692496" y="3030997"/>
            <a:chExt cx="311004" cy="1007804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6931F2A8-C7D3-A4EA-9810-503423D8DACA}"/>
                </a:ext>
              </a:extLst>
            </p:cNvPr>
            <p:cNvSpPr/>
            <p:nvPr/>
          </p:nvSpPr>
          <p:spPr>
            <a:xfrm>
              <a:off x="469249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DE101C87-EB36-EFAE-080D-F2AF0381AE77}"/>
                </a:ext>
              </a:extLst>
            </p:cNvPr>
            <p:cNvSpPr/>
            <p:nvPr/>
          </p:nvSpPr>
          <p:spPr>
            <a:xfrm>
              <a:off x="469249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9FF930B1-5FEB-34D9-D71E-FAAC964043FE}"/>
                </a:ext>
              </a:extLst>
            </p:cNvPr>
            <p:cNvSpPr/>
            <p:nvPr/>
          </p:nvSpPr>
          <p:spPr>
            <a:xfrm>
              <a:off x="469249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05B354D4-A463-18BE-047B-92379C75042B}"/>
                </a:ext>
              </a:extLst>
            </p:cNvPr>
            <p:cNvSpPr/>
            <p:nvPr/>
          </p:nvSpPr>
          <p:spPr>
            <a:xfrm>
              <a:off x="469249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423097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4044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59D8C97-14E7-F4C5-33B5-8A2C87CBE16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BD5791-05ED-A2F8-8693-757CDFBDCE37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28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D30F8DE-B568-356B-4371-78417C75519C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697E86-99E1-FE73-41B1-3CEAAF214BAE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32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03BD5DB-72B7-96A4-3B14-A72A42D00957}"/>
              </a:ext>
            </a:extLst>
          </p:cNvPr>
          <p:cNvGrpSpPr/>
          <p:nvPr/>
        </p:nvGrpSpPr>
        <p:grpSpPr>
          <a:xfrm>
            <a:off x="2317283" y="260158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371E6208-8C3A-CD3E-5158-B3842F123C9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6F813327-343E-4B67-8E5B-3EB70EBB682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DFF27844-6B3C-0491-AD36-360425172E0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659C438C-2CB8-29E0-FE7B-A5552ABCD72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86F9F854-A4DE-CE06-6794-57EFC33EBAC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65EFC25F-C4FD-83E3-3B57-E5F0A650E91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CB40AAFC-14AA-64CC-5F7B-2163F21B523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2EF304C2-6C70-C19C-ACD3-BAFF716F937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E296711A-E981-E6BB-F72B-B58D7B1310C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F4474385-1995-37BC-AB9B-53129EBF405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53A984A-8D12-47A8-D235-BDF5C0745886}"/>
              </a:ext>
            </a:extLst>
          </p:cNvPr>
          <p:cNvGrpSpPr/>
          <p:nvPr/>
        </p:nvGrpSpPr>
        <p:grpSpPr>
          <a:xfrm>
            <a:off x="7042021" y="2609642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CA711907-81E1-2888-D6B3-EEB2C645697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A1E0A178-8485-8EDC-4082-8C67B3F6A19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EE9B901E-4DC2-A902-D2A2-38BD6EB6A21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A007CA76-1EEA-318E-3DAA-53B45591671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7D4B2778-6204-8989-E8D4-040E38C7587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1A124B8E-4157-25FF-B241-4D38903A988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D954EC01-34D3-4993-A17B-3FCF4ED1D37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17865877-30D4-9CE0-9219-20A8C69F79F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5698E73E-0316-AB4A-F8C9-E29357EC8D7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16D1F4E3-B038-32D5-22E5-53323FCE2D0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42BE253-6B6A-B963-66BF-8FDAA2060BBD}"/>
              </a:ext>
            </a:extLst>
          </p:cNvPr>
          <p:cNvGrpSpPr/>
          <p:nvPr/>
        </p:nvGrpSpPr>
        <p:grpSpPr>
          <a:xfrm>
            <a:off x="2649661" y="2599845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BC9D5F87-2D7F-35AC-FCFC-3B3248E1B2E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A780C6A3-A2D4-23CB-BBB9-4EE9CD9D789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7A61EF9F-4B1F-663D-AEE3-96F8E690B87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47749E61-0B92-4122-12B3-E96E12B0F5F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6CEFEE8A-76A5-3249-BF33-0D762E5BCBA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A7132013-0981-E36E-9799-63FAA011385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7872380F-12FF-8459-03A5-9007EE2FE6A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5192179D-92CF-97DC-9CC4-DFB11BCD430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791B4E72-BD82-1F7B-471A-4F7823E5E4A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357347B3-1DF5-EA41-9A55-DE7FBE05530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A80972F-7C68-A073-284E-4423E2E44987}"/>
              </a:ext>
            </a:extLst>
          </p:cNvPr>
          <p:cNvGrpSpPr/>
          <p:nvPr/>
        </p:nvGrpSpPr>
        <p:grpSpPr>
          <a:xfrm>
            <a:off x="7374399" y="2607905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655EC061-45CA-C316-E835-E0046CA3A09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D43A7584-E3BE-B2A3-6CDC-CDEA660E10F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CAD24313-7235-DEE4-BE9B-41BE28CC2AC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BE387BFA-95F2-BDAF-978E-15A8EA60908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F04BBB16-23B4-1AE8-58F3-59E0BEC6532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F844D306-C7F4-BC18-9F63-A4B72839E33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03825440-DE6A-CFC8-E5DD-64300EC77A3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94A2EE08-5B3F-FA37-EB6A-74EE9B3F2CA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F6EAFB9C-8BFA-356B-1DEA-BCA16580C06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F442CF5D-9A5B-417A-6D46-3326FC1DA0B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E7418E2-B098-54DE-6804-89542FECF5A4}"/>
              </a:ext>
            </a:extLst>
          </p:cNvPr>
          <p:cNvGrpSpPr/>
          <p:nvPr/>
        </p:nvGrpSpPr>
        <p:grpSpPr>
          <a:xfrm>
            <a:off x="6699353" y="2617703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DDCACBBE-00D1-54BA-1464-239B31B81C6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9E8A85DC-6CC6-66B5-5300-3706A082533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3BED38CE-1A14-2E65-7D14-90E08CFDF89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342633B9-C6BB-2262-F8B3-959280B44CD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1D6CC34C-F18A-6771-D67D-C9E1150016C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E26991A0-50A5-C628-54D9-70E89464B27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F1610F85-DB31-A6E7-F261-8258ABD6F0B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4374C77A-FC14-516F-5718-BFDE36D6C24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1B5A45C8-D001-9B90-5F1E-F32425D6BFA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E8918AFA-1550-9A69-5039-1FAAD670398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E6C85525-7342-31B8-83DB-35CF06EA4377}"/>
              </a:ext>
            </a:extLst>
          </p:cNvPr>
          <p:cNvGrpSpPr/>
          <p:nvPr/>
        </p:nvGrpSpPr>
        <p:grpSpPr>
          <a:xfrm>
            <a:off x="7729334" y="4248131"/>
            <a:ext cx="268052" cy="470416"/>
            <a:chOff x="3876858" y="3478174"/>
            <a:chExt cx="311004" cy="54579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E82384A1-50D0-7405-53B9-AEC4276A1967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783E4391-3281-A2CD-5B60-79BB58B4645B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FC35C30-4137-9560-4D5E-5553E21EF08F}"/>
              </a:ext>
            </a:extLst>
          </p:cNvPr>
          <p:cNvGrpSpPr/>
          <p:nvPr/>
        </p:nvGrpSpPr>
        <p:grpSpPr>
          <a:xfrm>
            <a:off x="3060788" y="3033507"/>
            <a:ext cx="268052" cy="1671548"/>
            <a:chOff x="6275660" y="2099406"/>
            <a:chExt cx="311004" cy="1939395"/>
          </a:xfrm>
        </p:grpSpPr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86E2DE0D-94AF-321D-2566-098F6AC45FDB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A507698D-B3B8-B9D4-2EBA-337BF09E9239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BA0CAB7F-F4CC-A741-F556-BA3C9210C77F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1CC716B0-FF0F-16A7-4A51-0CEA24621D1C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A09241EA-D80E-95B9-C537-DF76114AB71F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E213BC55-D4F2-0659-C62E-A9D1F298C399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9DAE4109-FDBC-220E-6ECD-C3A802F6C206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8" name="Cube 77">
              <a:extLst>
                <a:ext uri="{FF2B5EF4-FFF2-40B4-BE49-F238E27FC236}">
                  <a16:creationId xmlns:a16="http://schemas.microsoft.com/office/drawing/2014/main" id="{2685F405-C1FD-92CA-778D-22B33BD8AEFA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3745666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4044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59D8C97-14E7-F4C5-33B5-8A2C87CBE16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BD5791-05ED-A2F8-8693-757CDFBDCE37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36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D30F8DE-B568-356B-4371-78417C75519C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697E86-99E1-FE73-41B1-3CEAAF214BAE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512DD6C-0A2C-ABB5-5334-7E7FF7DA0DEB}"/>
              </a:ext>
            </a:extLst>
          </p:cNvPr>
          <p:cNvGrpSpPr/>
          <p:nvPr/>
        </p:nvGrpSpPr>
        <p:grpSpPr>
          <a:xfrm>
            <a:off x="2317283" y="260158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0737D332-C107-3EF7-ABC3-C67BCFEEB55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F2626108-E481-0575-6EC5-2B2FA0AE9D7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FBFE2C81-8FC5-CAF7-4129-B5401EE566B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F2F04D35-CC88-152D-3817-AFA0F516436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64B23069-36F1-A503-619E-5AF37887E3F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7A09463B-6CCC-F04B-63DF-C14EA24DA2F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24828BC8-717C-D79A-63B7-613F5B9D77B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A8C148E4-D1CD-E3A9-482D-F56B18C3071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B9ED586D-47D1-F1A1-7B98-2852D75F8DE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6FA94DA4-1706-ED6E-1BFF-FE688915447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42D1EE2-BEF5-6C84-81B8-F0B4C8C33EA2}"/>
              </a:ext>
            </a:extLst>
          </p:cNvPr>
          <p:cNvGrpSpPr/>
          <p:nvPr/>
        </p:nvGrpSpPr>
        <p:grpSpPr>
          <a:xfrm>
            <a:off x="7042021" y="2609642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B291E0CF-F555-8A71-A0A6-C99877174BB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8D3B6DAC-9C20-6E46-422E-0E99BB04FB9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6F4F9D85-163E-01ED-7B36-5B71458A481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9F59544F-9475-31E5-65B5-6F18CCFD9D1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9A614016-6D4E-E4DB-ADAE-50AC50FA004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FC2B3E9E-C998-F932-640A-67899D50EB6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47978CA2-7707-0E60-0819-8922531D0CF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9DB8FB7D-F7B3-61CC-D403-EAE618424D7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FA3F64A7-6F55-B42D-6927-928428C2BFD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D0437854-8E9F-78B7-A0C6-479C1361D09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01C26C9-A675-4DDC-ABA4-832CF571EF5C}"/>
              </a:ext>
            </a:extLst>
          </p:cNvPr>
          <p:cNvGrpSpPr/>
          <p:nvPr/>
        </p:nvGrpSpPr>
        <p:grpSpPr>
          <a:xfrm>
            <a:off x="2649661" y="2599845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1EE99A58-2FFC-47D7-BE73-ECB7E57D79E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83676D0A-479F-4759-6BBD-0705AEB3E19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927C2FB2-92FD-C3D6-340E-6F0D44BE87D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904AF27A-D594-D697-8476-786D6A09CCF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5AAB7C60-BF1A-47CD-1B86-35F48D67C99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AD93D846-2F09-9795-F1B3-3596F87AFAC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C9BD3E27-30DA-EFC5-24F9-50A940FDDD3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00A37E9E-9375-AE06-BC46-241FC8E3524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87044A16-3A8D-4AB4-D140-C5042D94F29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898E36C8-A94E-1D17-E6D2-69624E634B8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152EC28-AD00-7570-75B4-4225C04096C2}"/>
              </a:ext>
            </a:extLst>
          </p:cNvPr>
          <p:cNvGrpSpPr/>
          <p:nvPr/>
        </p:nvGrpSpPr>
        <p:grpSpPr>
          <a:xfrm>
            <a:off x="7374399" y="2607905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EE69920A-7E53-927C-730A-F5B12121625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E5167BC9-D53D-C2F0-EA5C-75CDF1A1953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03AD5666-AC5B-63D5-F606-24E5164893D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F5E171CC-AD75-B898-1798-B60629B3CA8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080D8866-CCBD-80D8-7CEB-0CE22965E0A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8977A20E-5411-D1AA-8245-A007563816C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9E5F2AA6-0053-C392-3429-BB651AC4CC4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83F50807-EDEC-C612-8121-ED2E5C5230B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F6A89394-ADA3-3746-4650-38FD19B7DD3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9793ACA4-8079-E9B2-E60B-6A3A119A936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9388E34-8CDD-E993-800D-826FB538D53F}"/>
              </a:ext>
            </a:extLst>
          </p:cNvPr>
          <p:cNvGrpSpPr/>
          <p:nvPr/>
        </p:nvGrpSpPr>
        <p:grpSpPr>
          <a:xfrm>
            <a:off x="6699353" y="2617703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13312604-A080-1038-6720-430EE3B3244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EF75D64D-1533-E12C-6ADF-DFDE25E75BC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EB750AB0-0295-D085-19FF-655D61CE364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B06BE603-426A-5B91-82E0-E48329F1030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CE1EEE50-A51A-7606-B70C-1D8AA891813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BC1369B1-049B-DD32-90B1-B815849B0D9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A7AC75A0-2CF0-F22D-425A-D2B73816008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0C7859F4-E8C4-DAF6-2AFF-47B436950E8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D6314015-BBC0-BB23-14FE-68F546C4382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612BFA87-C9B4-DC98-E2ED-1626A72BBE7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8DF7035E-7BEC-B064-2B12-6D088FCCFB0D}"/>
              </a:ext>
            </a:extLst>
          </p:cNvPr>
          <p:cNvGrpSpPr/>
          <p:nvPr/>
        </p:nvGrpSpPr>
        <p:grpSpPr>
          <a:xfrm>
            <a:off x="1964324" y="2599845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9376BE68-C8E9-38EF-608C-73F42DFAB7B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70E978C3-B8F9-6520-92B7-C850F01E6BD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14BD1697-B0E6-B1FC-4DB5-2FE8C291DF7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8F314A63-9AA0-2A57-77E6-2B3680E12DB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F79B09D2-A5C3-7EFF-8C42-8D2969BE75C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1951289F-8E08-6A3C-4718-84CE5E5FDB4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26F20251-D50D-6E4C-57F0-8E6CDB881BD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7D9163DC-E9C0-6C97-44BC-B4488A47165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EC9C7090-93D1-2189-2A5D-5722454BD67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55B9B6AD-6628-DD48-E7D9-7F81F0EE8F9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3BF9D1F7-FE16-64B6-C7E6-9920C1162EAB}"/>
              </a:ext>
            </a:extLst>
          </p:cNvPr>
          <p:cNvGrpSpPr/>
          <p:nvPr/>
        </p:nvGrpSpPr>
        <p:grpSpPr>
          <a:xfrm>
            <a:off x="3040796" y="3444831"/>
            <a:ext cx="268052" cy="1273346"/>
            <a:chOff x="5460022" y="2561415"/>
            <a:chExt cx="311004" cy="1477386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A231D46D-2E4F-3FD4-6A25-513CB4FBAC08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510CAB64-16EE-170F-213B-6EC384D6466C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53C027D7-314A-E7D5-F2FB-41019B4D404F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70C8ADFF-6F73-B1F1-3C44-580A765B2A73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7F3315FD-6969-BC2E-A407-599A10AA5967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6792B6F3-FA8B-6770-34F8-19BDA1D71C56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D889DC14-AA78-2050-9DF0-DEF2024B8D05}"/>
              </a:ext>
            </a:extLst>
          </p:cNvPr>
          <p:cNvGrpSpPr/>
          <p:nvPr/>
        </p:nvGrpSpPr>
        <p:grpSpPr>
          <a:xfrm>
            <a:off x="7755492" y="2593328"/>
            <a:ext cx="275113" cy="2119674"/>
            <a:chOff x="871018" y="1537848"/>
            <a:chExt cx="736556" cy="5674975"/>
          </a:xfrm>
        </p:grpSpPr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AC19BF84-D459-9C12-D991-9FD340B44A8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C1A94C5D-8FCA-4A69-2629-474D61701F3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80E457F2-1A2C-11C5-BC7C-BEE6686B760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9" name="Cube 88">
              <a:extLst>
                <a:ext uri="{FF2B5EF4-FFF2-40B4-BE49-F238E27FC236}">
                  <a16:creationId xmlns:a16="http://schemas.microsoft.com/office/drawing/2014/main" id="{682C948D-A636-6559-3E46-C8A01D73F98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F1E14C92-D804-952B-6846-FBFF60C8427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73AB6148-94B9-D4DC-1301-F8D4EE9C2CE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88C9BAFA-1685-C5B4-6533-CBAA1FE304B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27C6C801-DD1F-45BF-374C-DA7DF8C05F4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89F88A07-CAAC-643A-4042-25639C89D3B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7ABA5BD2-C1B8-7D8B-488E-96A87673B9F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193593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4044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59D8C97-14E7-F4C5-33B5-8A2C87CBE16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BD5791-05ED-A2F8-8693-757CDFBDCE37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44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D30F8DE-B568-356B-4371-78417C75519C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697E86-99E1-FE73-41B1-3CEAAF214BAE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48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AE0C57-2F0C-80BC-F6D7-B7E9151B5F93}"/>
              </a:ext>
            </a:extLst>
          </p:cNvPr>
          <p:cNvGrpSpPr/>
          <p:nvPr/>
        </p:nvGrpSpPr>
        <p:grpSpPr>
          <a:xfrm>
            <a:off x="2317283" y="260158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1502837F-F7C5-D701-7B16-0FE8DB78821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B46A4838-9BCF-239D-FE4F-96857771943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0065C050-F6C0-0C66-1243-AB3F445A43E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4E06B5F6-7DE0-2E60-A083-DF47B4AE82E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B6B6FCDD-98EA-B5BA-5716-5EF5A3EA3AA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14D9AAA9-2C22-5DD5-0047-176CB0B6000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53E35394-8C3B-1DDD-25D0-080CF95BBB9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9EB1B7DE-AEEA-3026-AB20-05E81D9E3CE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89C81C3D-ACC0-878B-5791-AFE12562E9E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D0EA6B49-F443-C31B-D308-54B9AB46AEE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7012DD2-1752-34CD-860F-CACBB1B176ED}"/>
              </a:ext>
            </a:extLst>
          </p:cNvPr>
          <p:cNvGrpSpPr/>
          <p:nvPr/>
        </p:nvGrpSpPr>
        <p:grpSpPr>
          <a:xfrm>
            <a:off x="7042021" y="2609642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DC36237A-A32C-BE34-B40B-9C39684D91F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C38FEA9A-B2C7-719E-FA85-8997C2904CF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B9D75A5D-084F-D92F-0A88-5933A21D78E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5B8CD841-125E-8245-4E89-82D455CB6C0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118096EF-1B1A-A0F5-7921-2E6241BAFC5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D1C1BFF7-81D2-BB49-E5EE-7832A37C8EF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77A3219C-DB42-0C5F-9B57-2A9D965E625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2DDBED4C-A57B-D6E8-954B-58E7DA1D1E3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2961CF70-7475-29BB-5A9A-05440BD1626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CD24DB40-1995-AE3E-66A5-09B78A3DB43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573F25A-89E5-19E6-4542-A7A0335322EA}"/>
              </a:ext>
            </a:extLst>
          </p:cNvPr>
          <p:cNvGrpSpPr/>
          <p:nvPr/>
        </p:nvGrpSpPr>
        <p:grpSpPr>
          <a:xfrm>
            <a:off x="2649661" y="2599845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7150A936-1543-6E9A-74F5-A8412F5E03B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09894834-45B9-5616-914D-B9243D8F67E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2C3E87B1-ED8B-57C4-D4C0-452F833D396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D92344F7-CD56-1B26-8EEC-6FB5631BEE4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838F63C1-6C05-749D-91C7-F783D88A72B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4B9D52E2-402C-52D6-1018-275790AEBD4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1BE6C904-9B9F-3274-CBF0-76E6BCBC40D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DCF2D700-BAC4-C130-414F-552A2D13924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C52E4976-9241-32A2-B53E-E6CBB929042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115E67A8-5278-F323-6613-29877EFD17A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E97C362-AE54-B7F1-DCB8-35E53A432189}"/>
              </a:ext>
            </a:extLst>
          </p:cNvPr>
          <p:cNvGrpSpPr/>
          <p:nvPr/>
        </p:nvGrpSpPr>
        <p:grpSpPr>
          <a:xfrm>
            <a:off x="7374399" y="2607905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3051645F-103D-4008-2F39-FA735B196C5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E4B6BF2F-4B66-D02B-E9DE-B0571A9C636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DE01915E-B1BE-05DD-9EE3-5A02E69652E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636520A9-B48B-5909-BCA7-9D25306046F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E36AD283-A4D0-ACF6-F1BE-81C03A4219B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972FEA88-A116-ED38-5645-00FB2A2DA1F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AE5A9254-7A4E-3558-30F4-6533A86D95E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B873D67B-F5FA-A12E-3119-B08DBC57705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6ABD79BC-19D1-1A6F-A05F-67B767A6A49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32D17B98-03A9-185D-2DD0-6120D7F3800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B95BFDE-9841-D548-EBA6-7C0F8672A537}"/>
              </a:ext>
            </a:extLst>
          </p:cNvPr>
          <p:cNvGrpSpPr/>
          <p:nvPr/>
        </p:nvGrpSpPr>
        <p:grpSpPr>
          <a:xfrm>
            <a:off x="6699353" y="2617703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25ECF19A-CE36-906B-48F4-02E61341108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2038CA33-CCF0-A31A-21A2-6B0DBBBC988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AD1022DA-36DC-DE54-0883-06E8C243B0E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DDBA0CF3-F03B-01B9-2F55-857E88A8EAA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5D702DA2-97C6-9CAD-5AB4-FE54FD65922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CD5CD429-91D9-F2C5-7422-FFBA065461A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B5B62493-B1ED-9775-4791-BB1E5F95622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518456B1-D942-8D96-FF01-906CA2E0EEA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972C3AFB-0623-EAF9-D1C9-DD40DA85424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8CF0426C-94D0-30AE-2DF0-024D93A0521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A409E84B-047A-DE0D-6A68-5A15F90FF1A1}"/>
              </a:ext>
            </a:extLst>
          </p:cNvPr>
          <p:cNvGrpSpPr/>
          <p:nvPr/>
        </p:nvGrpSpPr>
        <p:grpSpPr>
          <a:xfrm>
            <a:off x="1964324" y="2599845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9B261558-D470-8A96-98F1-8E58E2A9507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E1BCC332-680D-4CE8-AAF6-10175011E95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BE49C869-489A-F639-68CF-52FF7A71828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70F12179-DE08-F4B1-E5BF-375B3C1E221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811BA43B-4777-1104-E493-2FD53E7D49C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FF6FE2F4-F33A-4DB6-D506-D7F25DD053B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426073A5-905A-DFC9-6D59-9AC56A2AEED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4A992413-18EB-785B-2656-D3844F8DDA5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4B05CC17-E6D0-5F6A-3259-A533E79D2CD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DAB94B6D-19B7-E58C-6DAC-20A688118F0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2B8B67D-ACE4-0858-DF1D-3B3A39896C37}"/>
              </a:ext>
            </a:extLst>
          </p:cNvPr>
          <p:cNvGrpSpPr/>
          <p:nvPr/>
        </p:nvGrpSpPr>
        <p:grpSpPr>
          <a:xfrm>
            <a:off x="7755492" y="2593328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2B37DF6E-17B1-0252-64BD-489B5B4E913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1F148F15-7B1A-783D-4199-CD3FC9F408A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072C991E-76AA-6C03-5921-F89842028A4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4AB3BAD8-E2D7-45D4-45A3-C00C7FB82F4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7A0ED434-2A2F-7679-C9C5-6A16393104E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E92F29E0-9CA7-A6C2-643C-F7C724157EE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5DA60089-1A97-707C-B79A-E303B943FAE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BAC6CB87-9EB7-B328-EA54-6F4CC7C5F91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3F73FB48-5535-81DB-77A1-699F39DAAFF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8A1F11C1-2DAB-4DD3-FF9D-6F57275E466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B21ECD64-F8B7-BF22-A3DC-60E51B470060}"/>
              </a:ext>
            </a:extLst>
          </p:cNvPr>
          <p:cNvGrpSpPr/>
          <p:nvPr/>
        </p:nvGrpSpPr>
        <p:grpSpPr>
          <a:xfrm>
            <a:off x="2998354" y="2593328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A7439603-8DC9-6E40-1D80-862295BB70E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1FB26AC3-3B62-3ADE-6905-DF2B316A526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E0999102-377C-5A39-E59B-01C9ED91E92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754C0861-F3D1-5268-DC50-CF0B02DFF3B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C4562FEF-6DE0-870F-BFDA-3C772609227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4D192FC3-2999-21B9-C7C8-CCFFDA4EE72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80166CE2-228F-18E9-18C1-60C7BDEB3DA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9D6157D7-FA4A-8989-15EB-8ADF9A571E4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8D7C82E9-F0D2-D008-135E-414B836F1BC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E7EDA831-60F7-365B-0684-73F30B465DE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839DE4F-FFB2-D09E-E97C-2ECF647775FC}"/>
              </a:ext>
            </a:extLst>
          </p:cNvPr>
          <p:cNvGrpSpPr/>
          <p:nvPr/>
        </p:nvGrpSpPr>
        <p:grpSpPr>
          <a:xfrm>
            <a:off x="8136585" y="3058899"/>
            <a:ext cx="268052" cy="1671548"/>
            <a:chOff x="6275660" y="2099406"/>
            <a:chExt cx="311004" cy="193939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591CB272-859A-D73E-6330-8C887F57C3EC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C2745AD4-E0E3-8664-6082-6A6D64ADE171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9F318128-A78C-1977-EFB1-0EFF9901F35D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7AC6B61F-1803-9B98-82F5-DF633B0F183B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C494FCE3-BBFA-C610-E907-D4F3A271E5DC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6C45F836-8C53-F003-3E29-B4EAB0ABDBE9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FF2C6320-AAFF-B283-607E-8DA5013DFD9F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B079D646-CC83-84F5-F1E1-E748F47BD281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38328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4044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2 x 4 = 8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93596E-0F6A-07BF-4F06-192C1CA8F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430434"/>
              </p:ext>
            </p:extLst>
          </p:nvPr>
        </p:nvGraphicFramePr>
        <p:xfrm>
          <a:off x="4315080" y="3543342"/>
          <a:ext cx="12758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</a:tblGrid>
              <a:tr h="680531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ECD6B97A-A679-D965-C271-8FBA807C293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</a:t>
            </a:r>
          </a:p>
        </p:txBody>
      </p:sp>
    </p:spTree>
    <p:extLst>
      <p:ext uri="{BB962C8B-B14F-4D97-AF65-F5344CB8AC3E}">
        <p14:creationId xmlns:p14="http://schemas.microsoft.com/office/powerpoint/2010/main" val="2963514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4044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3 x 4 = 12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D7E06BA-5693-DC48-C079-1D42FB075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415672"/>
              </p:ext>
            </p:extLst>
          </p:nvPr>
        </p:nvGraphicFramePr>
        <p:xfrm>
          <a:off x="3990167" y="3528306"/>
          <a:ext cx="19137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</a:tblGrid>
              <a:tr h="680531"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5" name="Snip Single Corner of Rectangle 5">
            <a:extLst>
              <a:ext uri="{FF2B5EF4-FFF2-40B4-BE49-F238E27FC236}">
                <a16:creationId xmlns:a16="http://schemas.microsoft.com/office/drawing/2014/main" id="{7D02376E-5F05-4819-6B29-A89650F1E79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</a:t>
            </a:r>
          </a:p>
        </p:txBody>
      </p:sp>
    </p:spTree>
    <p:extLst>
      <p:ext uri="{BB962C8B-B14F-4D97-AF65-F5344CB8AC3E}">
        <p14:creationId xmlns:p14="http://schemas.microsoft.com/office/powerpoint/2010/main" val="4021432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4044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4 x 4 = 16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59B458F-4597-5753-8953-F8E607D09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213922"/>
              </p:ext>
            </p:extLst>
          </p:nvPr>
        </p:nvGraphicFramePr>
        <p:xfrm>
          <a:off x="3677160" y="3517474"/>
          <a:ext cx="25516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</a:tblGrid>
              <a:tr h="680531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01EFE821-3AB6-7EFE-9E69-7BF7B97DAAA1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</a:t>
            </a:r>
          </a:p>
        </p:txBody>
      </p:sp>
    </p:spTree>
    <p:extLst>
      <p:ext uri="{BB962C8B-B14F-4D97-AF65-F5344CB8AC3E}">
        <p14:creationId xmlns:p14="http://schemas.microsoft.com/office/powerpoint/2010/main" val="10839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4044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5 x 4 = 20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442EB3B-B473-8162-3F2F-BF9916057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752638"/>
              </p:ext>
            </p:extLst>
          </p:nvPr>
        </p:nvGraphicFramePr>
        <p:xfrm>
          <a:off x="3358200" y="3516579"/>
          <a:ext cx="31896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</a:tblGrid>
              <a:tr h="680531"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4C3D39DA-284F-A4F5-98A8-F09F2359723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</a:t>
            </a:r>
          </a:p>
        </p:txBody>
      </p:sp>
    </p:spTree>
    <p:extLst>
      <p:ext uri="{BB962C8B-B14F-4D97-AF65-F5344CB8AC3E}">
        <p14:creationId xmlns:p14="http://schemas.microsoft.com/office/powerpoint/2010/main" val="1329070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4044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6 x 4 = 24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913002-2412-F7D9-E11D-8DFF7FC05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377231"/>
              </p:ext>
            </p:extLst>
          </p:nvPr>
        </p:nvGraphicFramePr>
        <p:xfrm>
          <a:off x="3039240" y="3517474"/>
          <a:ext cx="38275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</a:tblGrid>
              <a:tr h="680531">
                <a:tc gridSpan="6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E7177B9E-B982-1261-2D37-89270AFE091B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</a:t>
            </a:r>
          </a:p>
        </p:txBody>
      </p:sp>
    </p:spTree>
    <p:extLst>
      <p:ext uri="{BB962C8B-B14F-4D97-AF65-F5344CB8AC3E}">
        <p14:creationId xmlns:p14="http://schemas.microsoft.com/office/powerpoint/2010/main" val="1426191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4044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7 x 4 = 28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7B7699E-FACE-E714-A462-A3B1E7D326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693820"/>
              </p:ext>
            </p:extLst>
          </p:nvPr>
        </p:nvGraphicFramePr>
        <p:xfrm>
          <a:off x="2714327" y="3529239"/>
          <a:ext cx="44654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</a:tblGrid>
              <a:tr h="680531">
                <a:tc gridSpan="7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16FC5AFB-4B77-0AD4-09DB-FDB4E0E4106C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</a:t>
            </a:r>
          </a:p>
        </p:txBody>
      </p:sp>
    </p:spTree>
    <p:extLst>
      <p:ext uri="{BB962C8B-B14F-4D97-AF65-F5344CB8AC3E}">
        <p14:creationId xmlns:p14="http://schemas.microsoft.com/office/powerpoint/2010/main" val="4084337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4044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8 x 4 = 32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2CBB14E-3234-BD59-B222-5E2ABB9BB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8273313"/>
              </p:ext>
            </p:extLst>
          </p:nvPr>
        </p:nvGraphicFramePr>
        <p:xfrm>
          <a:off x="2401320" y="3528306"/>
          <a:ext cx="51033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</a:tblGrid>
              <a:tr h="680531">
                <a:tc gridSpan="8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</a:t>
            </a:r>
          </a:p>
        </p:txBody>
      </p:sp>
    </p:spTree>
    <p:extLst>
      <p:ext uri="{BB962C8B-B14F-4D97-AF65-F5344CB8AC3E}">
        <p14:creationId xmlns:p14="http://schemas.microsoft.com/office/powerpoint/2010/main" val="272219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4044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9 x 4 = 36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609F223-E0CA-A6A6-1B16-242C75F579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315443"/>
              </p:ext>
            </p:extLst>
          </p:nvPr>
        </p:nvGraphicFramePr>
        <p:xfrm>
          <a:off x="2082360" y="3585883"/>
          <a:ext cx="57412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</a:tblGrid>
              <a:tr h="680531">
                <a:tc gridSpan="9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344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5906</TotalTime>
  <Words>270</Words>
  <Application>Microsoft Office PowerPoint</Application>
  <PresentationFormat>A4 Paper (210x297 mm)</PresentationFormat>
  <Paragraphs>168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</cp:lastModifiedBy>
  <cp:revision>13</cp:revision>
  <dcterms:created xsi:type="dcterms:W3CDTF">2022-02-01T11:05:46Z</dcterms:created>
  <dcterms:modified xsi:type="dcterms:W3CDTF">2023-02-21T21:17:06Z</dcterms:modified>
</cp:coreProperties>
</file>